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35" r:id="rId2"/>
    <p:sldId id="337" r:id="rId3"/>
    <p:sldId id="341" r:id="rId4"/>
    <p:sldId id="342" r:id="rId5"/>
    <p:sldId id="344" r:id="rId6"/>
    <p:sldId id="339" r:id="rId7"/>
    <p:sldId id="343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118" d="100"/>
          <a:sy n="118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2021-03-02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2021-03-02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2021-03-02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2021-03-02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2021-03-02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85995" y="5022215"/>
            <a:ext cx="26200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2021.03.02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60" y="1514475"/>
            <a:ext cx="884428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Find Your Friendly Neighborhood Graph Attention Design with Self-Supervision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5" y="4411345"/>
            <a:ext cx="90893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ICLR 2021</a:t>
            </a:r>
          </a:p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 github.com/dongkwan-kim/SuperGAT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7045" y="3022600"/>
            <a:ext cx="6137910" cy="81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22680" y="1998345"/>
            <a:ext cx="994727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GATs are inconsistent in the degree of improvement across datasets, and there is little understanding of what graph attention actually learns.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</a:t>
            </a:r>
            <a:r>
              <a:rPr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SuperGAT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with the idea of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guiding attention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presence or absence of an edge between a node pair.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We exploit the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link prediction task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to self-supervise attention with labels from edges: for a pair </a:t>
            </a:r>
            <a:r>
              <a:rPr lang="zh-C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zh-C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1 if an edge exists and 0 otherwise.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" y="1693545"/>
            <a:ext cx="7252335" cy="3350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990" y="1532890"/>
            <a:ext cx="3334385" cy="339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605" y="2063115"/>
            <a:ext cx="1033145" cy="264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2535" y="4105275"/>
            <a:ext cx="1880235" cy="7092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2535" y="4814570"/>
            <a:ext cx="2290445" cy="754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1095" y="5699125"/>
            <a:ext cx="2473960" cy="67818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F626202-4748-44B2-8159-43A426BBA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414" y="2767347"/>
            <a:ext cx="4208961" cy="787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BA9F54-9735-4313-8F63-0743CE384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3551" y="2440166"/>
            <a:ext cx="796828" cy="2834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26611"/>
          <a:stretch>
            <a:fillRect/>
          </a:stretch>
        </p:blipFill>
        <p:spPr>
          <a:xfrm>
            <a:off x="873778" y="1405384"/>
            <a:ext cx="7252335" cy="24587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714" y="4380135"/>
            <a:ext cx="6993255" cy="3543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664" y="4966271"/>
            <a:ext cx="6993255" cy="6515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664" y="5837092"/>
            <a:ext cx="7021830" cy="4381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4664" y="6353982"/>
            <a:ext cx="6067425" cy="4318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D4F9499-DE46-456D-8344-3E676BA38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2715" y="3904426"/>
            <a:ext cx="7005204" cy="35433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92C03BD-95C3-4991-B406-98AA16468AFA}"/>
              </a:ext>
            </a:extLst>
          </p:cNvPr>
          <p:cNvSpPr txBox="1"/>
          <p:nvPr/>
        </p:nvSpPr>
        <p:spPr>
          <a:xfrm>
            <a:off x="8231679" y="1576655"/>
            <a:ext cx="23419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MX: Mixed GO and DP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DP:  Dot-product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SD:  </a:t>
            </a:r>
            <a:r>
              <a:rPr lang="en-US" altLang="zh-C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Scaled Dot-product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20" y="3578225"/>
            <a:ext cx="7376795" cy="29946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1320800"/>
            <a:ext cx="8916035" cy="20504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1614805"/>
            <a:ext cx="7938135" cy="2127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50" y="4133850"/>
            <a:ext cx="7937500" cy="22599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44F0A1D-81A7-443E-A8C4-A14151150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254" y="6287442"/>
            <a:ext cx="5036071" cy="3584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1397000"/>
            <a:ext cx="7436485" cy="2209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905" y="3668395"/>
            <a:ext cx="6092190" cy="31896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125</Words>
  <Application>Microsoft Office PowerPoint</Application>
  <PresentationFormat>宽屏</PresentationFormat>
  <Paragraphs>19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Experiments</vt:lpstr>
      <vt:lpstr>Experiments</vt:lpstr>
      <vt:lpstr>Experiments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程鸿</cp:lastModifiedBy>
  <cp:revision>1702</cp:revision>
  <dcterms:created xsi:type="dcterms:W3CDTF">2017-04-22T07:59:00Z</dcterms:created>
  <dcterms:modified xsi:type="dcterms:W3CDTF">2021-03-02T11:13:25Z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